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366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036" y="-1608"/>
      </p:cViewPr>
      <p:guideLst/>
    </p:cSldViewPr>
  </p:slideViewPr>
  <p:notesTextViewPr>
    <p:cViewPr>
      <p:scale>
        <a:sx n="300" d="100"/>
        <a:sy n="300" d="100"/>
      </p:scale>
      <p:origin x="0" y="-1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39FC-1CC5-44F4-BF30-FB7A6ABB20F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4A9-EB17-41FC-8C11-B5A6B86A0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43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39FC-1CC5-44F4-BF30-FB7A6ABB20F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4A9-EB17-41FC-8C11-B5A6B86A0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31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39FC-1CC5-44F4-BF30-FB7A6ABB20F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4A9-EB17-41FC-8C11-B5A6B86A0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3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39FC-1CC5-44F4-BF30-FB7A6ABB20F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4A9-EB17-41FC-8C11-B5A6B86A0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9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39FC-1CC5-44F4-BF30-FB7A6ABB20F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4A9-EB17-41FC-8C11-B5A6B86A0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70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39FC-1CC5-44F4-BF30-FB7A6ABB20F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4A9-EB17-41FC-8C11-B5A6B86A0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30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39FC-1CC5-44F4-BF30-FB7A6ABB20F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4A9-EB17-41FC-8C11-B5A6B86A0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0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39FC-1CC5-44F4-BF30-FB7A6ABB20F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4A9-EB17-41FC-8C11-B5A6B86A0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86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39FC-1CC5-44F4-BF30-FB7A6ABB20F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4A9-EB17-41FC-8C11-B5A6B86A0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78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39FC-1CC5-44F4-BF30-FB7A6ABB20F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4A9-EB17-41FC-8C11-B5A6B86A0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5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39FC-1CC5-44F4-BF30-FB7A6ABB20F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4A9-EB17-41FC-8C11-B5A6B86A0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35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39FC-1CC5-44F4-BF30-FB7A6ABB20F7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B4A9-EB17-41FC-8C11-B5A6B86A0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7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895B9DC0-0842-4F16-B767-74ACE4C81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44"/>
          <a:stretch/>
        </p:blipFill>
        <p:spPr>
          <a:xfrm>
            <a:off x="0" y="526"/>
            <a:ext cx="21383625" cy="467902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74" y="4154375"/>
            <a:ext cx="20774471" cy="2822249"/>
          </a:xfrm>
        </p:spPr>
        <p:txBody>
          <a:bodyPr>
            <a:normAutofit fontScale="25000" lnSpcReduction="20000"/>
          </a:bodyPr>
          <a:lstStyle/>
          <a:p>
            <a:r>
              <a:rPr lang="tr-TR" sz="24000" b="1" dirty="0">
                <a:solidFill>
                  <a:srgbClr val="2B33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</a:t>
            </a:r>
            <a:r>
              <a:rPr lang="pl-PL" sz="24000" b="1" dirty="0">
                <a:solidFill>
                  <a:srgbClr val="2B33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I</a:t>
            </a:r>
            <a:r>
              <a:rPr lang="tr-TR" sz="24000" b="1" dirty="0">
                <a:solidFill>
                  <a:srgbClr val="2B3366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TLE</a:t>
            </a:r>
            <a:endParaRPr lang="pl-PL" sz="24000" b="1" dirty="0">
              <a:solidFill>
                <a:srgbClr val="2B3366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sz="14400" dirty="0">
                <a:latin typeface="Garamond" panose="02020404030301010803" pitchFamily="18" charset="0"/>
                <a:cs typeface="Times New Roman" panose="02020603050405020304" pitchFamily="18" charset="0"/>
              </a:rPr>
              <a:t>Author1</a:t>
            </a:r>
            <a:r>
              <a:rPr lang="pl-PL" sz="14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Surname</a:t>
            </a:r>
            <a:r>
              <a:rPr lang="en-GB" sz="14400" baseline="30000" dirty="0"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r>
              <a:rPr lang="en-GB" sz="14400" dirty="0"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tr-TR" sz="14400" dirty="0">
                <a:latin typeface="Garamond" panose="02020404030301010803" pitchFamily="18" charset="0"/>
                <a:cs typeface="Times New Roman" panose="02020603050405020304" pitchFamily="18" charset="0"/>
              </a:rPr>
              <a:t>Author2</a:t>
            </a:r>
            <a:r>
              <a:rPr lang="pl-PL" sz="14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Surname</a:t>
            </a:r>
            <a:r>
              <a:rPr lang="tr-TR" sz="14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GB" sz="14400" baseline="30000" dirty="0">
                <a:latin typeface="Garamond" panose="02020404030301010803" pitchFamily="18" charset="0"/>
                <a:cs typeface="Times New Roman" panose="02020603050405020304" pitchFamily="18" charset="0"/>
              </a:rPr>
              <a:t>2</a:t>
            </a:r>
            <a:r>
              <a:rPr lang="tr-TR" sz="14400" dirty="0">
                <a:latin typeface="Garamond" panose="02020404030301010803" pitchFamily="18" charset="0"/>
                <a:cs typeface="Times New Roman" panose="02020603050405020304" pitchFamily="18" charset="0"/>
              </a:rPr>
              <a:t>, …..</a:t>
            </a:r>
            <a:endParaRPr lang="en-GB" sz="14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4400" baseline="30000" dirty="0">
                <a:latin typeface="Garamond" panose="02020404030301010803" pitchFamily="18" charset="0"/>
                <a:cs typeface="Times New Roman" panose="02020603050405020304" pitchFamily="18" charset="0"/>
              </a:rPr>
              <a:t>1</a:t>
            </a:r>
            <a:r>
              <a:rPr lang="en-GB" sz="14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Affiliation</a:t>
            </a:r>
            <a:r>
              <a:rPr lang="tr-TR" sz="14400" dirty="0">
                <a:latin typeface="Garamond" panose="02020404030301010803" pitchFamily="18" charset="0"/>
                <a:cs typeface="Times New Roman" panose="02020603050405020304" pitchFamily="18" charset="0"/>
              </a:rPr>
              <a:t> of Author1</a:t>
            </a:r>
            <a:r>
              <a:rPr lang="en-GB" sz="14400" dirty="0"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tr-TR" sz="14400" u="sng" dirty="0">
                <a:latin typeface="Garamond" panose="02020404030301010803" pitchFamily="18" charset="0"/>
                <a:cs typeface="Times New Roman" panose="02020603050405020304" pitchFamily="18" charset="0"/>
              </a:rPr>
              <a:t>email@author1</a:t>
            </a:r>
            <a:br>
              <a:rPr lang="pl-PL" sz="14400" dirty="0">
                <a:latin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pl-PL" sz="14400" baseline="30000" dirty="0">
                <a:latin typeface="Garamond" panose="02020404030301010803" pitchFamily="18" charset="0"/>
                <a:cs typeface="Times New Roman" panose="02020603050405020304" pitchFamily="18" charset="0"/>
              </a:rPr>
              <a:t>2</a:t>
            </a:r>
            <a:r>
              <a:rPr lang="tr-TR" sz="14400" baseline="300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4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Affiliation</a:t>
            </a:r>
            <a:r>
              <a:rPr lang="tr-TR" sz="14400" dirty="0">
                <a:latin typeface="Garamond" panose="02020404030301010803" pitchFamily="18" charset="0"/>
                <a:cs typeface="Times New Roman" panose="02020603050405020304" pitchFamily="18" charset="0"/>
              </a:rPr>
              <a:t> of Author1</a:t>
            </a:r>
            <a:r>
              <a:rPr lang="en-GB" sz="14400" dirty="0">
                <a:latin typeface="Garamond" panose="02020404030301010803" pitchFamily="18" charset="0"/>
                <a:cs typeface="Times New Roman" panose="02020603050405020304" pitchFamily="18" charset="0"/>
              </a:rPr>
              <a:t>, </a:t>
            </a:r>
            <a:r>
              <a:rPr lang="tr-TR" sz="14400" u="sng" dirty="0">
                <a:latin typeface="Garamond" panose="02020404030301010803" pitchFamily="18" charset="0"/>
                <a:cs typeface="Times New Roman" panose="02020603050405020304" pitchFamily="18" charset="0"/>
              </a:rPr>
              <a:t>email@author1</a:t>
            </a:r>
            <a:endParaRPr lang="en-GB" sz="14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l"/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0719" y="6651324"/>
            <a:ext cx="20400053" cy="48986"/>
          </a:xfrm>
          <a:prstGeom prst="line">
            <a:avLst/>
          </a:prstGeom>
          <a:ln w="47625">
            <a:solidFill>
              <a:srgbClr val="2B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39917" y="24413109"/>
            <a:ext cx="9870802" cy="2569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just">
              <a:lnSpc>
                <a:spcPct val="110000"/>
              </a:lnSpc>
            </a:pP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719" y="19045446"/>
            <a:ext cx="9870802" cy="2569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just">
              <a:lnSpc>
                <a:spcPct val="110000"/>
              </a:lnSpc>
            </a:pP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39917" y="12417861"/>
            <a:ext cx="9870802" cy="2569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and Method</a:t>
            </a:r>
          </a:p>
          <a:p>
            <a:pPr algn="just">
              <a:lnSpc>
                <a:spcPct val="110000"/>
              </a:lnSpc>
            </a:pP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721" y="7221196"/>
            <a:ext cx="9870802" cy="304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just">
              <a:lnSpc>
                <a:spcPct val="110000"/>
              </a:lnSpc>
            </a:pP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5CE27216-9C49-4393-B0EC-C4757226344F}"/>
              </a:ext>
            </a:extLst>
          </p:cNvPr>
          <p:cNvSpPr/>
          <p:nvPr/>
        </p:nvSpPr>
        <p:spPr>
          <a:xfrm>
            <a:off x="0" y="29361874"/>
            <a:ext cx="21383625" cy="912813"/>
          </a:xfrm>
          <a:prstGeom prst="rect">
            <a:avLst/>
          </a:prstGeom>
          <a:solidFill>
            <a:srgbClr val="1C75BC"/>
          </a:solidFill>
          <a:ln>
            <a:solidFill>
              <a:srgbClr val="1C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geosen.urk.edu.pl</a:t>
            </a:r>
            <a:endParaRPr lang="en-GB" sz="360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DCA55AAB-13A6-4B52-A81A-C627F1B83842}"/>
              </a:ext>
            </a:extLst>
          </p:cNvPr>
          <p:cNvSpPr txBox="1">
            <a:spLocks/>
          </p:cNvSpPr>
          <p:nvPr/>
        </p:nvSpPr>
        <p:spPr>
          <a:xfrm>
            <a:off x="-4681084" y="25837692"/>
            <a:ext cx="20774471" cy="282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138324" rtl="0" eaLnBrk="1" latinLnBrk="0" hangingPunct="1">
              <a:lnSpc>
                <a:spcPct val="9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8324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42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7487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76649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45811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14973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4135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553298" indent="0" algn="ctr" defTabSz="2138324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1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174</Words>
  <Application>Microsoft Office PowerPoint</Application>
  <PresentationFormat>Niestandardowy</PresentationFormat>
  <Paragraphs>18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Garamond</vt:lpstr>
      <vt:lpstr>Times New Roman</vt:lpstr>
      <vt:lpstr>Office Theme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Kazimierz Becek</dc:creator>
  <cp:lastModifiedBy>Anita Kukulska-Kozieł</cp:lastModifiedBy>
  <cp:revision>16</cp:revision>
  <dcterms:created xsi:type="dcterms:W3CDTF">2024-03-24T15:17:53Z</dcterms:created>
  <dcterms:modified xsi:type="dcterms:W3CDTF">2024-05-14T08:53:21Z</dcterms:modified>
</cp:coreProperties>
</file>